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84F"/>
    <a:srgbClr val="5A3853"/>
    <a:srgbClr val="3366CC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What we would have done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426494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7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4666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1E26E80-02C0-4CB8-9D2C-1C06603B6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92" y="3890072"/>
            <a:ext cx="848724" cy="9699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354774" y="1342238"/>
            <a:ext cx="185339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Languages, </a:t>
            </a:r>
          </a:p>
          <a:p>
            <a:pPr algn="ctr"/>
            <a:r>
              <a:rPr lang="en-US" dirty="0"/>
              <a:t>Formatting</a:t>
            </a:r>
          </a:p>
          <a:p>
            <a:pPr algn="ctr"/>
            <a:r>
              <a:rPr lang="en-US" dirty="0"/>
              <a:t>Web Visualization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41" y="2349683"/>
            <a:ext cx="911429" cy="911429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51CD05DB-645F-4818-97CE-3D165944A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73" y="2450429"/>
            <a:ext cx="692142" cy="692142"/>
          </a:xfrm>
          <a:prstGeom prst="rect">
            <a:avLst/>
          </a:prstGeom>
        </p:spPr>
      </p:pic>
      <p:pic>
        <p:nvPicPr>
          <p:cNvPr id="44" name="Picture 43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7308F243-90A0-4827-835B-954E4ADD0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41" y="3487723"/>
            <a:ext cx="868785" cy="868785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4B93C651-51F6-4DFC-B084-201650FA29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2" b="30749"/>
          <a:stretch/>
        </p:blipFill>
        <p:spPr>
          <a:xfrm>
            <a:off x="6210843" y="3570174"/>
            <a:ext cx="1362595" cy="581546"/>
          </a:xfrm>
          <a:prstGeom prst="rect">
            <a:avLst/>
          </a:prstGeom>
        </p:spPr>
      </p:pic>
      <p:pic>
        <p:nvPicPr>
          <p:cNvPr id="48" name="Picture 47" descr="Graphical user interface&#10;&#10;Description automatically generated">
            <a:extLst>
              <a:ext uri="{FF2B5EF4-FFF2-40B4-BE49-F238E27FC236}">
                <a16:creationId xmlns:a16="http://schemas.microsoft.com/office/drawing/2014/main" id="{20AB2E2C-7F32-49C3-BD78-BC445FB5C1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1" b="23094"/>
          <a:stretch/>
        </p:blipFill>
        <p:spPr>
          <a:xfrm>
            <a:off x="5138222" y="4579323"/>
            <a:ext cx="1307021" cy="760350"/>
          </a:xfrm>
          <a:prstGeom prst="rect">
            <a:avLst/>
          </a:prstGeom>
        </p:spPr>
      </p:pic>
      <p:pic>
        <p:nvPicPr>
          <p:cNvPr id="52" name="Picture 51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57924AA2-BED4-4C95-BB80-0D9CA03BA1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82" y="4543406"/>
            <a:ext cx="634633" cy="63463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1" y="1354403"/>
            <a:ext cx="13665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D8335A-6A7F-48A8-A4E8-3D674BC38878}"/>
              </a:ext>
            </a:extLst>
          </p:cNvPr>
          <p:cNvSpPr txBox="1"/>
          <p:nvPr/>
        </p:nvSpPr>
        <p:spPr>
          <a:xfrm>
            <a:off x="9796644" y="1337151"/>
            <a:ext cx="138845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69639A14-BD09-48C6-A2C3-DF1AD107097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0" b="34010"/>
          <a:stretch/>
        </p:blipFill>
        <p:spPr>
          <a:xfrm>
            <a:off x="9796644" y="2450429"/>
            <a:ext cx="1455291" cy="49451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TBD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5" y="5184331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251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Unicode MS</vt:lpstr>
      <vt:lpstr>Abadi</vt:lpstr>
      <vt:lpstr>Arial</vt:lpstr>
      <vt:lpstr>Arial Narrow</vt:lpstr>
      <vt:lpstr>Arial Rounded MT Bold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 Exploration Phase Description</vt:lpstr>
      <vt:lpstr>Analysis Phase Description</vt:lpstr>
      <vt:lpstr>Technologies, Languages, Tools, and Algorithms</vt:lpstr>
      <vt:lpstr>Results of Analysis</vt:lpstr>
      <vt:lpstr>Recommendations for future analysis</vt:lpstr>
      <vt:lpstr>What we would have done differently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Gonzalez, David G</cp:lastModifiedBy>
  <cp:revision>23</cp:revision>
  <dcterms:created xsi:type="dcterms:W3CDTF">2022-04-07T15:01:20Z</dcterms:created>
  <dcterms:modified xsi:type="dcterms:W3CDTF">2022-04-07T19:40:49Z</dcterms:modified>
</cp:coreProperties>
</file>